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93" r:id="rId5"/>
    <p:sldId id="290" r:id="rId6"/>
    <p:sldId id="294" r:id="rId7"/>
    <p:sldId id="257" r:id="rId8"/>
    <p:sldId id="299" r:id="rId9"/>
    <p:sldId id="297" r:id="rId10"/>
    <p:sldId id="303" r:id="rId11"/>
    <p:sldId id="298" r:id="rId12"/>
    <p:sldId id="296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4F5B76-7579-4B0D-8C11-A15F02E4C4FB}">
          <p14:sldIdLst>
            <p14:sldId id="293"/>
            <p14:sldId id="290"/>
            <p14:sldId id="294"/>
            <p14:sldId id="257"/>
            <p14:sldId id="299"/>
            <p14:sldId id="297"/>
            <p14:sldId id="303"/>
            <p14:sldId id="298"/>
            <p14:sldId id="296"/>
            <p14:sldId id="292"/>
          </p14:sldIdLst>
        </p14:section>
        <p14:section name="Untitled Section" id="{1E6A964C-E14E-4F2D-AB7E-64AEFD0A08F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mendoza" initials="jm" lastIdx="2" clrIdx="0">
    <p:extLst>
      <p:ext uri="{19B8F6BF-5375-455C-9EA6-DF929625EA0E}">
        <p15:presenceInfo xmlns:p15="http://schemas.microsoft.com/office/powerpoint/2012/main" userId="1e2164237e0766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712" autoAdjust="0"/>
  </p:normalViewPr>
  <p:slideViewPr>
    <p:cSldViewPr snapToGrid="0">
      <p:cViewPr varScale="1">
        <p:scale>
          <a:sx n="62" d="100"/>
          <a:sy n="62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491F-17FF-4D2C-ABF3-DE22EC2F6685}" type="datetimeFigureOut">
              <a:rPr lang="en-PH" smtClean="0"/>
              <a:t>19/06/2023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F5CDA-E30B-494D-BEFD-CB197C9B7E58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1119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48C0-3319-461E-8E21-2CDD94B0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3311F-A830-4D23-B8C9-E9C410DDF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0981-85CD-485F-A7EB-19C83027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A7DC-AF5C-4153-990B-C0EA21FD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5B98-996F-4D78-80F1-FCA1D538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56459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77EB-7471-4C8E-A472-616959A8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E1767-5FFC-49AB-A0FC-84D5BB60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896E-002A-4C55-BDB3-1F6385E4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08EF1-F27A-41F3-ADC1-A44194EA7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4E28-3029-4874-9670-86CFD67B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23981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136E2-4300-4203-AFE0-AC3D7FB75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D6C32-4358-4B9A-B335-0652E10F6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6736C-ED4D-48F1-8B4D-EF3E8774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04ED3-7DDE-4949-B9EF-1E46511C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DECB7-7A05-44CF-8BAB-FAB265F4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4034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F7D1-DDA7-4DC5-A540-321F6291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897" y="93277"/>
            <a:ext cx="10033686" cy="779935"/>
          </a:xfrm>
          <a:noFill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E2B2-A23B-4EDE-860E-53E8494D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89" y="1439112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E0DE-D874-4B14-9458-3A0AD00D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3A5D-49BD-4C8C-854B-B3439F2F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E1DE0-4582-4539-B66F-EDD802E4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7428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BE1A-DD08-46A2-9DED-949593B3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8F58E-2310-4DFE-A020-E23D9CBA0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3A351-EA28-43B6-8F40-0D7FA972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6A52-AB3F-498D-973D-F5423BE3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5EC6-4E7C-41DB-979D-EC10B20A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88953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4F1B-9028-4046-A319-8F38A1DA26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1F73-CA8A-404B-84C4-5AC9EA46E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49BC-DFD7-4F6D-BD9B-1FD15C9F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A2AE2-B2C9-4D41-9122-FBA1BEDE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DF67-C7C4-404C-A62A-499811EA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27F2-1449-44F2-A696-60734368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01558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0F4C-D811-4FC8-AEAF-75D911F4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3973-7D5D-4F48-ADAA-C9A080280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38FF7-A8D8-47FA-98A8-704F4521A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857E2-39FD-44A6-9F81-65F9FF6CC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47EE3-8653-464F-B816-70559225B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599F3-2DA3-4CB3-ADA7-A57F0284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32A792-A9D9-4A6E-B4E0-B2CF02FF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38287-0A69-424A-9C0F-BF86911E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9832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ED14-6D00-43F7-BF26-9C198A8F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3F9FE-3B9A-4B91-AAF0-B451C092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329D7-DD23-4086-83CB-654E5C50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0A3A-9B84-4DA3-8B41-48969510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16424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DA3EE-3F26-4AB3-A406-2C6C5D68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6F52B-E6D4-4AB2-A504-81815C72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CBFB9-3E97-4A5B-B142-B0A0B5E6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1431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A582-7272-4C81-BC1F-A35CC835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0109-8D0B-419E-8BC6-560C8CE7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C7D2F-3E22-4EF2-B284-D11E86231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18ECD-DBAE-43A5-9A24-9D7C4AFA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1AD1C-4AD4-4DC5-B93D-76FE5A70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C53C3-4E9B-4CFF-BD92-27DC4B2B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7781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5FF9-70E9-47C1-8F45-23632CCB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24C08-964C-4425-9617-5CAD54C2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06553-CE5F-4925-9AEB-2979AE5A6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ACF04-27F1-4443-843A-D6B3798A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BA67-B509-4F03-9D68-720E3014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2658F-BD4D-4DE5-A53E-C2611434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31941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87547-1371-4B31-AFEB-1F1B972F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C1355-8C1A-4C47-B4DE-92E603797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6A5E-1022-4D9C-980C-25C0B0EFF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4385C-9C42-4837-9A7E-048F465FBA56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5CA9-C0D0-49EA-8484-8C8FCAAAA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0885-2F95-4D6B-AFB5-457D3D5BE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26F06-AB50-4273-95D4-50DF465C7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9A13-15C9-4BEC-B1B9-BF348741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0173"/>
            <a:ext cx="10515600" cy="169470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9600" dirty="0">
                <a:latin typeface="Montserrat Black" panose="00000A00000000000000" pitchFamily="2" charset="0"/>
              </a:rPr>
              <a:t>HOSPITAL INFORMATION SYSTEM</a:t>
            </a:r>
            <a:endParaRPr lang="en-PH" sz="7200" dirty="0"/>
          </a:p>
        </p:txBody>
      </p:sp>
    </p:spTree>
    <p:extLst>
      <p:ext uri="{BB962C8B-B14F-4D97-AF65-F5344CB8AC3E}">
        <p14:creationId xmlns:p14="http://schemas.microsoft.com/office/powerpoint/2010/main" val="32516425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9A13-15C9-4BEC-B1B9-BF348741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912" y="2986023"/>
            <a:ext cx="10515600" cy="169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2939654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2B76-AE90-490A-95D4-85B9152D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b="1" dirty="0">
                <a:latin typeface="Arial Black" panose="020B0A04020102020204" pitchFamily="34" charset="0"/>
              </a:rPr>
              <a:t>OUR TEAM</a:t>
            </a:r>
            <a:endParaRPr lang="en-US"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BF7A-86F8-4A90-93FB-6A14599F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2655"/>
            <a:ext cx="12425280" cy="565858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8D570-BB1C-43AF-ADF4-71E78CF2DBA3}"/>
              </a:ext>
            </a:extLst>
          </p:cNvPr>
          <p:cNvSpPr txBox="1"/>
          <p:nvPr/>
        </p:nvSpPr>
        <p:spPr>
          <a:xfrm>
            <a:off x="238010" y="3112358"/>
            <a:ext cx="2412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Del Rosario, John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Einfrey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BBC34-B5D7-4EF6-BFEA-6E262CBB8443}"/>
              </a:ext>
            </a:extLst>
          </p:cNvPr>
          <p:cNvSpPr txBox="1"/>
          <p:nvPr/>
        </p:nvSpPr>
        <p:spPr>
          <a:xfrm>
            <a:off x="1193497" y="5400553"/>
            <a:ext cx="270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Cal, Efren Jr. 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C4DCA-A057-42AD-92D0-B805442D55AD}"/>
              </a:ext>
            </a:extLst>
          </p:cNvPr>
          <p:cNvSpPr txBox="1"/>
          <p:nvPr/>
        </p:nvSpPr>
        <p:spPr>
          <a:xfrm>
            <a:off x="6779740" y="5575741"/>
            <a:ext cx="3042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Magno, Kara Caitlin E.</a:t>
            </a:r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8531E65E-4F5F-C884-E00E-16B1940B4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05" y="3840120"/>
            <a:ext cx="1705510" cy="1705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9C986-6EC7-9D78-372A-8A9AF95F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47" t="46462" r="20077" b="20599"/>
          <a:stretch/>
        </p:blipFill>
        <p:spPr>
          <a:xfrm>
            <a:off x="2991492" y="1376737"/>
            <a:ext cx="1627088" cy="1705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EB3094-6BC5-CBC7-6CE4-61207C08BA0B}"/>
              </a:ext>
            </a:extLst>
          </p:cNvPr>
          <p:cNvSpPr txBox="1"/>
          <p:nvPr/>
        </p:nvSpPr>
        <p:spPr>
          <a:xfrm>
            <a:off x="2364837" y="3082247"/>
            <a:ext cx="2839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Guevarra, Patrick P.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59CBC6-850D-3BC4-283D-C338F0D08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03" t="29214" r="19397" b="43820"/>
          <a:stretch/>
        </p:blipFill>
        <p:spPr>
          <a:xfrm>
            <a:off x="5326935" y="1376737"/>
            <a:ext cx="1771409" cy="1700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333D91-66F3-BFDE-1B15-A7FFBCE0BDDA}"/>
              </a:ext>
            </a:extLst>
          </p:cNvPr>
          <p:cNvSpPr txBox="1"/>
          <p:nvPr/>
        </p:nvSpPr>
        <p:spPr>
          <a:xfrm>
            <a:off x="4777569" y="3076652"/>
            <a:ext cx="28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San Jose, Brent Louis M.,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845F7C-DAB4-B29B-5C84-D14AC2843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35" t="44634" r="20861" b="20001"/>
          <a:stretch/>
        </p:blipFill>
        <p:spPr>
          <a:xfrm>
            <a:off x="7691772" y="1376737"/>
            <a:ext cx="1656482" cy="17713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351377-D495-4EF2-42CA-B83FD3130DFA}"/>
              </a:ext>
            </a:extLst>
          </p:cNvPr>
          <p:cNvSpPr txBox="1"/>
          <p:nvPr/>
        </p:nvSpPr>
        <p:spPr>
          <a:xfrm>
            <a:off x="9744321" y="2935399"/>
            <a:ext cx="2839948" cy="5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Tanglao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Jr.,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Jower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L. 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42FF43-7EDE-70C7-4787-D2C092D7AA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88" t="16030" r="23325" b="48585"/>
          <a:stretch/>
        </p:blipFill>
        <p:spPr>
          <a:xfrm>
            <a:off x="9979140" y="1377342"/>
            <a:ext cx="1466271" cy="1738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C1D499-6D5B-03CC-05F8-C7224ADBF41C}"/>
              </a:ext>
            </a:extLst>
          </p:cNvPr>
          <p:cNvSpPr txBox="1"/>
          <p:nvPr/>
        </p:nvSpPr>
        <p:spPr>
          <a:xfrm>
            <a:off x="7496502" y="2995647"/>
            <a:ext cx="2839523" cy="531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Torres,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Glaize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Anne S.</a:t>
            </a:r>
            <a:endParaRPr lang="en-PH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C1D7B3-177A-516A-2535-C549B32642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96" t="44873" r="22517" b="32351"/>
          <a:stretch/>
        </p:blipFill>
        <p:spPr>
          <a:xfrm>
            <a:off x="1762897" y="3829763"/>
            <a:ext cx="1559027" cy="1561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549762-8735-851F-95C3-7D980AFC2A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562" t="50000" r="21651" b="28747"/>
          <a:stretch/>
        </p:blipFill>
        <p:spPr>
          <a:xfrm>
            <a:off x="4425271" y="3911223"/>
            <a:ext cx="1559027" cy="14575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EBCF2E-22F1-5CC4-B640-8B62AA0D99B9}"/>
              </a:ext>
            </a:extLst>
          </p:cNvPr>
          <p:cNvSpPr txBox="1"/>
          <p:nvPr/>
        </p:nvSpPr>
        <p:spPr>
          <a:xfrm>
            <a:off x="3818735" y="5469129"/>
            <a:ext cx="270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Tan, Vincent Gabriel B.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A7A18-D865-3FA6-A9DE-1FB26C02F4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7" y="1451952"/>
            <a:ext cx="1624700" cy="1624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782865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2B76-AE90-490A-95D4-85B9152D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BF7A-86F8-4A90-93FB-6A14599F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2655"/>
            <a:ext cx="12425280" cy="5658585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14B1A4-6728-BA8D-AEF4-968BD6103FB1}"/>
              </a:ext>
            </a:extLst>
          </p:cNvPr>
          <p:cNvSpPr txBox="1">
            <a:spLocks/>
          </p:cNvSpPr>
          <p:nvPr/>
        </p:nvSpPr>
        <p:spPr>
          <a:xfrm>
            <a:off x="1664154" y="768705"/>
            <a:ext cx="8863692" cy="17703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  <a:cs typeface="Times New Roman" panose="02020603050405020304" pitchFamily="18" charset="0"/>
              </a:rPr>
              <a:t>Hospital</a:t>
            </a:r>
          </a:p>
        </p:txBody>
      </p:sp>
      <p:pic>
        <p:nvPicPr>
          <p:cNvPr id="1026" name="Picture 2" descr="Hospitals in financial straits due to difficult market conditions, poor ...">
            <a:extLst>
              <a:ext uri="{FF2B5EF4-FFF2-40B4-BE49-F238E27FC236}">
                <a16:creationId xmlns:a16="http://schemas.microsoft.com/office/drawing/2014/main" id="{A6B78456-0932-5136-0F68-153F736F1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4087" r="5534" b="1939"/>
          <a:stretch/>
        </p:blipFill>
        <p:spPr bwMode="auto">
          <a:xfrm>
            <a:off x="3523639" y="2359776"/>
            <a:ext cx="5046721" cy="372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210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49CD-2BD3-4010-90AE-7D2002E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903" y="0"/>
            <a:ext cx="9410700" cy="109537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19D8E-1422-499A-86AE-6CBFF9698865}"/>
              </a:ext>
            </a:extLst>
          </p:cNvPr>
          <p:cNvSpPr txBox="1"/>
          <p:nvPr/>
        </p:nvSpPr>
        <p:spPr>
          <a:xfrm>
            <a:off x="1538287" y="1660738"/>
            <a:ext cx="911542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OBJECTIVE: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9DF87-C292-409D-AF64-D5247A8C0A9F}"/>
              </a:ext>
            </a:extLst>
          </p:cNvPr>
          <p:cNvSpPr txBox="1">
            <a:spLocks/>
          </p:cNvSpPr>
          <p:nvPr/>
        </p:nvSpPr>
        <p:spPr>
          <a:xfrm>
            <a:off x="1390650" y="2584580"/>
            <a:ext cx="9410700" cy="23764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ts val="0"/>
              </a:spcBef>
            </a:pPr>
            <a:r>
              <a:rPr lang="en-US" sz="4000" b="1" dirty="0">
                <a:latin typeface="+mn-lt"/>
              </a:rPr>
              <a:t>Develop a Hospital Management or 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30177212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45152F-6E26-AC7D-FE62-2CA15B4A2100}"/>
              </a:ext>
            </a:extLst>
          </p:cNvPr>
          <p:cNvSpPr txBox="1"/>
          <p:nvPr/>
        </p:nvSpPr>
        <p:spPr>
          <a:xfrm>
            <a:off x="199439" y="65315"/>
            <a:ext cx="10960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START/MAIN MENU FLOWCHART</a:t>
            </a:r>
          </a:p>
        </p:txBody>
      </p:sp>
      <p:pic>
        <p:nvPicPr>
          <p:cNvPr id="2" name="Picture 1" descr="No description available.">
            <a:extLst>
              <a:ext uri="{FF2B5EF4-FFF2-40B4-BE49-F238E27FC236}">
                <a16:creationId xmlns:a16="http://schemas.microsoft.com/office/drawing/2014/main" id="{54276069-39A9-9AB8-7805-AF9BE519A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4" t="20134" r="35897" b="11110"/>
          <a:stretch/>
        </p:blipFill>
        <p:spPr bwMode="auto">
          <a:xfrm>
            <a:off x="4427371" y="834756"/>
            <a:ext cx="3583837" cy="56907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616633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20;p67">
            <a:extLst>
              <a:ext uri="{FF2B5EF4-FFF2-40B4-BE49-F238E27FC236}">
                <a16:creationId xmlns:a16="http://schemas.microsoft.com/office/drawing/2014/main" id="{243F4BC9-D41B-4696-A2DF-04485592DAD3}"/>
              </a:ext>
            </a:extLst>
          </p:cNvPr>
          <p:cNvSpPr txBox="1">
            <a:spLocks/>
          </p:cNvSpPr>
          <p:nvPr/>
        </p:nvSpPr>
        <p:spPr>
          <a:xfrm>
            <a:off x="1334074" y="256379"/>
            <a:ext cx="7672500" cy="577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PH" b="1" dirty="0">
                <a:latin typeface="+mn-lt"/>
              </a:rPr>
              <a:t>EXISTING CONTEXT DIAGRAM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1F03429-C2FB-7287-680F-37C13B49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20" y="1345969"/>
            <a:ext cx="8621360" cy="4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2008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20;p67">
            <a:extLst>
              <a:ext uri="{FF2B5EF4-FFF2-40B4-BE49-F238E27FC236}">
                <a16:creationId xmlns:a16="http://schemas.microsoft.com/office/drawing/2014/main" id="{243F4BC9-D41B-4696-A2DF-04485592DAD3}"/>
              </a:ext>
            </a:extLst>
          </p:cNvPr>
          <p:cNvSpPr txBox="1">
            <a:spLocks/>
          </p:cNvSpPr>
          <p:nvPr/>
        </p:nvSpPr>
        <p:spPr>
          <a:xfrm>
            <a:off x="1513688" y="264543"/>
            <a:ext cx="7672500" cy="577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PH" b="1" dirty="0">
                <a:latin typeface="+mn-lt"/>
              </a:rPr>
              <a:t>PROPOSED CONTEXT DIAGRAM</a:t>
            </a: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7EA6B78F-52F3-F566-408D-163EF8FF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93" y="968272"/>
            <a:ext cx="4168106" cy="56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2445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20;p67">
            <a:extLst>
              <a:ext uri="{FF2B5EF4-FFF2-40B4-BE49-F238E27FC236}">
                <a16:creationId xmlns:a16="http://schemas.microsoft.com/office/drawing/2014/main" id="{243F4BC9-D41B-4696-A2DF-04485592DAD3}"/>
              </a:ext>
            </a:extLst>
          </p:cNvPr>
          <p:cNvSpPr txBox="1">
            <a:spLocks/>
          </p:cNvSpPr>
          <p:nvPr/>
        </p:nvSpPr>
        <p:spPr>
          <a:xfrm>
            <a:off x="455603" y="279991"/>
            <a:ext cx="7672500" cy="577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PH" b="1" dirty="0">
                <a:latin typeface="+mn-lt"/>
              </a:rPr>
              <a:t>EXECUTIVE SUMMARY</a:t>
            </a:r>
          </a:p>
        </p:txBody>
      </p:sp>
      <p:sp>
        <p:nvSpPr>
          <p:cNvPr id="6" name="Google Shape;3120;p67">
            <a:extLst>
              <a:ext uri="{FF2B5EF4-FFF2-40B4-BE49-F238E27FC236}">
                <a16:creationId xmlns:a16="http://schemas.microsoft.com/office/drawing/2014/main" id="{243F4BC9-D41B-4696-A2DF-04485592DAD3}"/>
              </a:ext>
            </a:extLst>
          </p:cNvPr>
          <p:cNvSpPr txBox="1">
            <a:spLocks/>
          </p:cNvSpPr>
          <p:nvPr/>
        </p:nvSpPr>
        <p:spPr>
          <a:xfrm>
            <a:off x="2079964" y="3510128"/>
            <a:ext cx="7672500" cy="577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PH" b="1" dirty="0">
                <a:latin typeface="+mn-lt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238903976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D5D1-C91D-4A74-AF8B-EF083ACC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507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6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</a:p>
          <a:p>
            <a:pPr marL="0" indent="0">
              <a:buNone/>
            </a:pPr>
            <a:r>
              <a:rPr lang="en-US" sz="16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Presentation</a:t>
            </a:r>
          </a:p>
        </p:txBody>
      </p:sp>
    </p:spTree>
    <p:extLst>
      <p:ext uri="{BB962C8B-B14F-4D97-AF65-F5344CB8AC3E}">
        <p14:creationId xmlns:p14="http://schemas.microsoft.com/office/powerpoint/2010/main" val="386624473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5138DAAA2E1E4A9141C14471C9AFC5" ma:contentTypeVersion="6" ma:contentTypeDescription="Create a new document." ma:contentTypeScope="" ma:versionID="94edfc2ebc955c59323eada448a7d367">
  <xsd:schema xmlns:xsd="http://www.w3.org/2001/XMLSchema" xmlns:xs="http://www.w3.org/2001/XMLSchema" xmlns:p="http://schemas.microsoft.com/office/2006/metadata/properties" xmlns:ns2="60645f15-9b37-4923-8a8b-30c2936deda8" targetNamespace="http://schemas.microsoft.com/office/2006/metadata/properties" ma:root="true" ma:fieldsID="c5494169df70e42da683aa940db0951f" ns2:_="">
    <xsd:import namespace="60645f15-9b37-4923-8a8b-30c2936ded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645f15-9b37-4923-8a8b-30c2936ded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A5EC0F-8FEB-4B14-B913-A3337A032E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645f15-9b37-4923-8a8b-30c2936ded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A8C52-D601-424D-827D-F77CCBA21A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0AC47-5EAC-4A7A-A859-D5769060C9FC}">
  <ds:schemaRefs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0645f15-9b37-4923-8a8b-30c2936deda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90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Montserrat Black</vt:lpstr>
      <vt:lpstr>Times New Roman</vt:lpstr>
      <vt:lpstr>Office Theme</vt:lpstr>
      <vt:lpstr>PowerPoint Presentation</vt:lpstr>
      <vt:lpstr>OUR TEAM</vt:lpstr>
      <vt:lpstr>CLIENT</vt:lpstr>
      <vt:lpstr>OBJECTIVES OF THE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"MENDOZA, JOHN JOSHUA ENRIQUEZ (STUDENT)"</dc:creator>
  <cp:lastModifiedBy>Kara Magno</cp:lastModifiedBy>
  <cp:revision>296</cp:revision>
  <dcterms:created xsi:type="dcterms:W3CDTF">2021-05-18T07:54:48Z</dcterms:created>
  <dcterms:modified xsi:type="dcterms:W3CDTF">2023-06-18T22:09:44Z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0x010100965138DAAA2E1E4A9141C14471C9AFC5</vt:lpwstr>
  </property>
</Properties>
</file>